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1/16/2013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770505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1/16/2013 4:40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1/16/2013 4:40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1/16/2013 4:40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1/16/2013 4:40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1010</a:t>
            </a:r>
            <a:endParaRPr lang="en-US" dirty="0"/>
          </a:p>
        </p:txBody>
      </p:sp>
      <p:sp>
        <p:nvSpPr>
          <p:cNvPr id="3" name="Subtitle 2"/>
          <p:cNvSpPr>
            <a:spLocks noGrp="1"/>
          </p:cNvSpPr>
          <p:nvPr>
            <p:ph type="subTitle" idx="1"/>
          </p:nvPr>
        </p:nvSpPr>
        <p:spPr>
          <a:xfrm>
            <a:off x="533400" y="4344988"/>
            <a:ext cx="7681913" cy="1370012"/>
          </a:xfrm>
        </p:spPr>
        <p:txBody>
          <a:bodyPr>
            <a:normAutofit/>
          </a:bodyPr>
          <a:lstStyle/>
          <a:p>
            <a:r>
              <a:rPr lang="en-US" sz="2400" dirty="0" smtClean="0"/>
              <a:t>Introduction to Programming I</a:t>
            </a:r>
            <a:endParaRPr lang="en-US" sz="2400"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663089"/>
          </a:xfrm>
        </p:spPr>
        <p:txBody>
          <a:bodyPr/>
          <a:lstStyle/>
          <a:p>
            <a:r>
              <a:rPr lang="en-US" dirty="0" smtClean="0"/>
              <a:t>Name:		Leong Lee, Ph.D. (U Missouri)</a:t>
            </a:r>
          </a:p>
          <a:p>
            <a:r>
              <a:rPr lang="en-US" dirty="0" smtClean="0"/>
              <a:t>Office:		Claxton 315</a:t>
            </a:r>
          </a:p>
          <a:p>
            <a:r>
              <a:rPr lang="en-US" dirty="0" smtClean="0"/>
              <a:t>Office Hours:	M/W/F  </a:t>
            </a:r>
            <a:r>
              <a:rPr lang="en-US" dirty="0" smtClean="0"/>
              <a:t>10:00am-11:00am</a:t>
            </a:r>
            <a:r>
              <a:rPr lang="en-US" dirty="0" smtClean="0"/>
              <a:t>, </a:t>
            </a:r>
            <a:br>
              <a:rPr lang="en-US" dirty="0" smtClean="0"/>
            </a:br>
            <a:r>
              <a:rPr lang="en-US" dirty="0" smtClean="0"/>
              <a:t>			</a:t>
            </a:r>
            <a:r>
              <a:rPr lang="en-US" dirty="0" err="1" smtClean="0"/>
              <a:t>Tu</a:t>
            </a:r>
            <a:r>
              <a:rPr lang="en-US" dirty="0" smtClean="0"/>
              <a:t>/</a:t>
            </a:r>
            <a:r>
              <a:rPr lang="en-US" dirty="0" err="1" smtClean="0"/>
              <a:t>Th</a:t>
            </a:r>
            <a:r>
              <a:rPr lang="en-US" dirty="0" smtClean="0"/>
              <a:t>  12:35noon-1:35pm, </a:t>
            </a:r>
            <a:br>
              <a:rPr lang="en-US" dirty="0" smtClean="0"/>
            </a:br>
            <a:r>
              <a:rPr lang="en-US" dirty="0" smtClean="0"/>
              <a:t>			or by appointment</a:t>
            </a:r>
          </a:p>
          <a:p>
            <a:r>
              <a:rPr lang="en-US" dirty="0" smtClean="0"/>
              <a:t>Phone:		931-221-7038</a:t>
            </a:r>
          </a:p>
          <a:p>
            <a:r>
              <a:rPr lang="en-US" dirty="0" smtClean="0"/>
              <a:t>E-mail:		leel@apsu.edu</a:t>
            </a:r>
          </a:p>
          <a:p>
            <a:endParaRPr lang="en-US" dirty="0" smtClean="0"/>
          </a:p>
          <a:p>
            <a:r>
              <a:rPr lang="en-US" dirty="0" smtClean="0"/>
              <a:t>Course site:	D2L (main) &amp; </a:t>
            </a:r>
            <a:br>
              <a:rPr lang="en-US" dirty="0" smtClean="0"/>
            </a:br>
            <a:r>
              <a:rPr lang="en-US" dirty="0" smtClean="0"/>
              <a:t>			a secondary </a:t>
            </a:r>
            <a:r>
              <a:rPr lang="en-US" dirty="0" smtClean="0"/>
              <a:t>website </a:t>
            </a:r>
            <a:r>
              <a:rPr lang="en-US" dirty="0" smtClean="0"/>
              <a:t>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318379"/>
          </a:xfrm>
        </p:spPr>
        <p:txBody>
          <a:bodyPr/>
          <a:lstStyle/>
          <a:p>
            <a:r>
              <a:rPr lang="en-US" dirty="0" smtClean="0"/>
              <a:t>Your name </a:t>
            </a:r>
          </a:p>
          <a:p>
            <a:r>
              <a:rPr lang="en-US" dirty="0" smtClean="0"/>
              <a:t>What do your friends call you? (short name)</a:t>
            </a:r>
          </a:p>
          <a:p>
            <a:r>
              <a:rPr lang="en-US" dirty="0" smtClean="0"/>
              <a:t>Your major / why are you taking this course?</a:t>
            </a:r>
          </a:p>
          <a:p>
            <a:r>
              <a:rPr lang="en-US" dirty="0" smtClean="0"/>
              <a:t>Your short story (why are you in APSU?)</a:t>
            </a:r>
          </a:p>
          <a:p>
            <a:r>
              <a:rPr lang="en-US" dirty="0" smtClean="0"/>
              <a:t>Your programming background </a:t>
            </a:r>
          </a:p>
          <a:p>
            <a:r>
              <a:rPr lang="en-US" dirty="0" smtClean="0"/>
              <a:t>Personal interests and hobbies?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6198620"/>
          </a:xfrm>
        </p:spPr>
        <p:txBody>
          <a:bodyPr/>
          <a:lstStyle/>
          <a:p>
            <a:r>
              <a:rPr lang="en-US" dirty="0" smtClean="0"/>
              <a:t>You have a notebook / laptop.</a:t>
            </a:r>
          </a:p>
          <a:p>
            <a:r>
              <a:rPr lang="en-US" dirty="0" smtClean="0"/>
              <a:t>You can bring a notebook / laptop to class.</a:t>
            </a:r>
          </a:p>
          <a:p>
            <a:r>
              <a:rPr lang="en-US" dirty="0" smtClean="0"/>
              <a:t>You have registered for this course on MPL</a:t>
            </a:r>
          </a:p>
          <a:p>
            <a:pPr lvl="1"/>
            <a:r>
              <a:rPr lang="en-US" smtClean="0"/>
              <a:t>course </a:t>
            </a:r>
            <a:r>
              <a:rPr lang="en-US" dirty="0" smtClean="0"/>
              <a:t>id:	</a:t>
            </a:r>
            <a:r>
              <a:rPr lang="en-US" b="1" dirty="0" smtClean="0"/>
              <a:t>AUST-7399-ULNX-11</a:t>
            </a:r>
            <a:endParaRPr lang="en-US" dirty="0" smtClean="0"/>
          </a:p>
          <a:p>
            <a:r>
              <a:rPr lang="en-US" dirty="0" smtClean="0"/>
              <a:t>You have installed </a:t>
            </a:r>
          </a:p>
          <a:p>
            <a:pPr lvl="1"/>
            <a:r>
              <a:rPr lang="en-US" dirty="0" smtClean="0"/>
              <a:t>visual studio express 2010 or </a:t>
            </a:r>
          </a:p>
          <a:p>
            <a:pPr lvl="1"/>
            <a:r>
              <a:rPr lang="en-US" dirty="0" smtClean="0"/>
              <a:t>visual C++ express 2010 or </a:t>
            </a:r>
          </a:p>
          <a:p>
            <a:pPr lvl="1"/>
            <a:r>
              <a:rPr lang="en-US" dirty="0" smtClean="0"/>
              <a:t>any version of visual studio 2010</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86</TotalTime>
  <Words>493</Words>
  <Application>Microsoft Office PowerPoint</Application>
  <PresentationFormat>On-screen Show (4:3)</PresentationFormat>
  <Paragraphs>46</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Sample presentation slides</vt:lpstr>
      <vt:lpstr>White with Courier font for code slides</vt:lpstr>
      <vt:lpstr>CSCI  1010</vt:lpstr>
      <vt:lpstr>Instructor</vt:lpstr>
      <vt:lpstr>1-min Self Introduction</vt:lpstr>
      <vt:lpstr>A show of hands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Leong Lee</cp:lastModifiedBy>
  <cp:revision>40</cp:revision>
  <dcterms:created xsi:type="dcterms:W3CDTF">2009-12-04T22:37:20Z</dcterms:created>
  <dcterms:modified xsi:type="dcterms:W3CDTF">2013-01-16T22:43:32Z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