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7/6/2014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6:00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139037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6:00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563481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6:00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426014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6:00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57603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4000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Advanced Web Development</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678204"/>
          </a:xfrm>
        </p:spPr>
        <p:txBody>
          <a:bodyPr/>
          <a:lstStyle/>
          <a:p>
            <a:r>
              <a:rPr lang="en-US" dirty="0" smtClean="0"/>
              <a:t>Name:		Leong Lee, Ph.D. (U Missouri)</a:t>
            </a:r>
          </a:p>
          <a:p>
            <a:r>
              <a:rPr lang="en-US" dirty="0" smtClean="0"/>
              <a:t>Office:		</a:t>
            </a:r>
            <a:r>
              <a:rPr lang="en-US" dirty="0" smtClean="0"/>
              <a:t>Maynard 214</a:t>
            </a:r>
            <a:endParaRPr lang="en-US" dirty="0" smtClean="0"/>
          </a:p>
          <a:p>
            <a:r>
              <a:rPr lang="en-US" dirty="0" smtClean="0"/>
              <a:t>Office Hours:	by appointment</a:t>
            </a:r>
          </a:p>
          <a:p>
            <a:r>
              <a:rPr lang="en-US" dirty="0" smtClean="0"/>
              <a:t>Phone:		931-221-7038</a:t>
            </a:r>
          </a:p>
          <a:p>
            <a:r>
              <a:rPr lang="en-US" dirty="0" smtClean="0"/>
              <a:t>E-mail:		leel@apsu.edu </a:t>
            </a:r>
          </a:p>
          <a:p>
            <a:endParaRPr lang="en-US" dirty="0" smtClean="0"/>
          </a:p>
          <a:p>
            <a:r>
              <a:rPr lang="en-US" dirty="0" smtClean="0"/>
              <a:t>Course site:	D2L (main) &amp; </a:t>
            </a:r>
            <a:br>
              <a:rPr lang="en-US" dirty="0" smtClean="0"/>
            </a:br>
            <a:r>
              <a:rPr lang="en-US" dirty="0" smtClean="0"/>
              <a:t>			a secondary website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p>
          <a:p>
            <a:r>
              <a:rPr lang="en-US" dirty="0" smtClean="0"/>
              <a:t>Your major / concentration</a:t>
            </a:r>
          </a:p>
          <a:p>
            <a:r>
              <a:rPr lang="en-US" dirty="0" smtClean="0"/>
              <a:t>Your short story (why are you in APSU?)</a:t>
            </a:r>
          </a:p>
          <a:p>
            <a:r>
              <a:rPr lang="en-US" dirty="0" smtClean="0"/>
              <a:t>Your Web development experience (tools used)</a:t>
            </a:r>
          </a:p>
          <a:p>
            <a:r>
              <a:rPr lang="en-US" dirty="0" smtClean="0"/>
              <a:t>Personal interests and hobbies?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3693319"/>
          </a:xfrm>
        </p:spPr>
        <p:txBody>
          <a:bodyPr/>
          <a:lstStyle/>
          <a:p>
            <a:r>
              <a:rPr lang="en-US" dirty="0" smtClean="0"/>
              <a:t>You have a notebook / laptop</a:t>
            </a:r>
          </a:p>
          <a:p>
            <a:r>
              <a:rPr lang="en-US" dirty="0" smtClean="0"/>
              <a:t>You can bring a notebook / laptop to class</a:t>
            </a:r>
          </a:p>
          <a:p>
            <a:r>
              <a:rPr lang="en-US" dirty="0" smtClean="0"/>
              <a:t>You bought the textbook(s)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99</TotalTime>
  <Words>483</Words>
  <Application>Microsoft Office PowerPoint</Application>
  <PresentationFormat>On-screen Show (4:3)</PresentationFormat>
  <Paragraphs>41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52</cp:revision>
  <dcterms:created xsi:type="dcterms:W3CDTF">2009-12-04T22:37:20Z</dcterms:created>
  <dcterms:modified xsi:type="dcterms:W3CDTF">2014-07-06T23:01:33Z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