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256886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8:07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2234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8:07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857115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8:07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296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1/15/2015 8:07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554764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3300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smtClean="0"/>
              <a:t>Introduction to </a:t>
            </a:r>
            <a:br>
              <a:rPr lang="en-US" dirty="0" smtClean="0"/>
            </a:br>
            <a:r>
              <a:rPr lang="en-US" dirty="0" smtClean="0"/>
              <a:t>Web Development</a:t>
            </a:r>
            <a:endParaRPr lang="en-US"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219891"/>
          </a:xfrm>
        </p:spPr>
        <p:txBody>
          <a:bodyPr/>
          <a:lstStyle/>
          <a:p>
            <a:r>
              <a:rPr lang="en-US" dirty="0"/>
              <a:t>Name:		Leong Lee, Ph.D. (U Missouri)</a:t>
            </a:r>
          </a:p>
          <a:p>
            <a:r>
              <a:rPr lang="en-US" dirty="0"/>
              <a:t>Office:		</a:t>
            </a:r>
            <a:r>
              <a:rPr lang="en-US" dirty="0" smtClean="0"/>
              <a:t>Maynard 214</a:t>
            </a:r>
            <a:endParaRPr lang="en-US" dirty="0"/>
          </a:p>
          <a:p>
            <a:r>
              <a:rPr lang="en-US" dirty="0"/>
              <a:t>Office Hours:	</a:t>
            </a:r>
            <a:r>
              <a:rPr lang="en-US" dirty="0" smtClean="0"/>
              <a:t>Tue/</a:t>
            </a:r>
            <a:r>
              <a:rPr lang="en-US" dirty="0" err="1" smtClean="0"/>
              <a:t>Thur</a:t>
            </a:r>
            <a:r>
              <a:rPr lang="en-US" dirty="0" smtClean="0"/>
              <a:t> </a:t>
            </a:r>
            <a:r>
              <a:rPr lang="en-US" dirty="0" smtClean="0"/>
              <a:t>9:25am-11:05am,</a:t>
            </a:r>
          </a:p>
          <a:p>
            <a:pPr marL="0" indent="0">
              <a:buNone/>
            </a:pPr>
            <a:r>
              <a:rPr lang="en-US" dirty="0"/>
              <a:t>	</a:t>
            </a:r>
            <a:r>
              <a:rPr lang="en-US" dirty="0" smtClean="0"/>
              <a:t>	</a:t>
            </a:r>
            <a:r>
              <a:rPr lang="en-US" smtClean="0"/>
              <a:t>	</a:t>
            </a:r>
            <a:r>
              <a:rPr lang="en-US" smtClean="0"/>
              <a:t>Fri </a:t>
            </a:r>
            <a:r>
              <a:rPr lang="en-US" dirty="0" smtClean="0"/>
              <a:t>1:30pm-2:45pm</a:t>
            </a:r>
            <a:endParaRPr lang="en-US" dirty="0"/>
          </a:p>
          <a:p>
            <a:pPr>
              <a:buNone/>
            </a:pPr>
            <a:r>
              <a:rPr lang="en-US" dirty="0"/>
              <a:t>				</a:t>
            </a:r>
            <a:r>
              <a:rPr lang="en-US" dirty="0" smtClean="0"/>
              <a:t>or </a:t>
            </a:r>
            <a:r>
              <a:rPr lang="en-US" dirty="0"/>
              <a:t>by appointment</a:t>
            </a:r>
          </a:p>
          <a:p>
            <a:r>
              <a:rPr lang="en-US" dirty="0"/>
              <a:t>Phone:		931-221-7038</a:t>
            </a:r>
          </a:p>
          <a:p>
            <a:r>
              <a:rPr lang="en-US" dirty="0"/>
              <a:t>E-mail:		</a:t>
            </a:r>
            <a:r>
              <a:rPr lang="en-US" dirty="0">
                <a:hlinkClick r:id="rId3"/>
              </a:rPr>
              <a:t>leel@apsu.edu</a:t>
            </a:r>
            <a:endParaRPr lang="en-US" dirty="0"/>
          </a:p>
          <a:p>
            <a:r>
              <a:rPr lang="en-US" dirty="0" smtClean="0"/>
              <a:t>Course </a:t>
            </a:r>
            <a:r>
              <a:rPr lang="en-US" dirty="0"/>
              <a:t>site:	D2L (main) &amp; </a:t>
            </a:r>
            <a:br>
              <a:rPr lang="en-US" dirty="0"/>
            </a:br>
            <a:r>
              <a:rPr lang="en-US" dirty="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 / why are you taking this course?</a:t>
            </a:r>
          </a:p>
          <a:p>
            <a:r>
              <a:rPr lang="en-US" dirty="0" smtClean="0"/>
              <a:t>Your short story (why are you in APSU?)</a:t>
            </a:r>
          </a:p>
          <a:p>
            <a:r>
              <a:rPr lang="en-US" dirty="0" smtClean="0"/>
              <a:t>Your Web </a:t>
            </a:r>
            <a:r>
              <a:rPr lang="en-US" smtClean="0"/>
              <a:t>development experience (tools used)</a:t>
            </a:r>
            <a:endParaRPr lang="en-US" dirty="0" smtClean="0"/>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3693319"/>
          </a:xfrm>
        </p:spPr>
        <p:txBody>
          <a:bodyPr/>
          <a:lstStyle/>
          <a:p>
            <a:r>
              <a:rPr lang="en-US" dirty="0" smtClean="0"/>
              <a:t>You have a notebook / laptop</a:t>
            </a:r>
          </a:p>
          <a:p>
            <a:r>
              <a:rPr lang="en-US" dirty="0" smtClean="0"/>
              <a:t>You can bring a notebook / laptop to class</a:t>
            </a:r>
          </a:p>
          <a:p>
            <a:r>
              <a:rPr lang="en-US" dirty="0" smtClean="0"/>
              <a:t>You bought the textbook(s)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100</TotalTime>
  <Words>488</Words>
  <Application>Microsoft Office PowerPoint</Application>
  <PresentationFormat>On-screen Show (4:3)</PresentationFormat>
  <Paragraphs>42</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3300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55</cp:revision>
  <dcterms:created xsi:type="dcterms:W3CDTF">2009-12-04T22:37:20Z</dcterms:created>
  <dcterms:modified xsi:type="dcterms:W3CDTF">2015-01-16T02:07:21Z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