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1/15/2018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1858047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1/15/2018 5:11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654071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1/15/2018 5:11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193863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1/15/2018 5:11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680107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1/15/2018 5:11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224292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smtClean="0"/>
              <a:t>CSCI  4460</a:t>
            </a:r>
            <a:endParaRPr lang="en-US" dirty="0"/>
          </a:p>
        </p:txBody>
      </p:sp>
      <p:sp>
        <p:nvSpPr>
          <p:cNvPr id="3" name="Subtitle 2"/>
          <p:cNvSpPr>
            <a:spLocks noGrp="1"/>
          </p:cNvSpPr>
          <p:nvPr>
            <p:ph type="subTitle" idx="1"/>
          </p:nvPr>
        </p:nvSpPr>
        <p:spPr>
          <a:xfrm>
            <a:off x="533401" y="4344988"/>
            <a:ext cx="4190999" cy="1370012"/>
          </a:xfrm>
        </p:spPr>
        <p:txBody>
          <a:bodyPr>
            <a:normAutofit/>
          </a:bodyPr>
          <a:lstStyle/>
          <a:p>
            <a:r>
              <a:rPr lang="en-US" sz="2800" dirty="0" smtClean="0"/>
              <a:t>Content Management Systems</a:t>
            </a:r>
            <a:endParaRPr lang="en-US" sz="2800" dirty="0"/>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5466112"/>
          </a:xfrm>
        </p:spPr>
        <p:txBody>
          <a:bodyPr/>
          <a:lstStyle/>
          <a:p>
            <a:r>
              <a:rPr lang="en-US" dirty="0" smtClean="0"/>
              <a:t>Name:		Leong Lee, Ph.D. (U Missouri)</a:t>
            </a:r>
          </a:p>
          <a:p>
            <a:r>
              <a:rPr lang="en-US" dirty="0" smtClean="0"/>
              <a:t>Office:		Maynard </a:t>
            </a:r>
            <a:r>
              <a:rPr lang="en-US" dirty="0"/>
              <a:t>214</a:t>
            </a:r>
            <a:endParaRPr lang="en-US" dirty="0" smtClean="0"/>
          </a:p>
          <a:p>
            <a:r>
              <a:rPr lang="en-US" dirty="0"/>
              <a:t>Office Hours:	Mon/Wed 	9:00am-10:00am, 				Mon/Wed 	11:10am-12:15pm,</a:t>
            </a:r>
            <a:br>
              <a:rPr lang="en-US" dirty="0"/>
            </a:br>
            <a:r>
              <a:rPr lang="en-US" dirty="0"/>
              <a:t>			Fri 		9:00am-10:00am, </a:t>
            </a:r>
            <a:br>
              <a:rPr lang="en-US" dirty="0"/>
            </a:br>
            <a:r>
              <a:rPr lang="en-US" dirty="0"/>
              <a:t>			or by appointment</a:t>
            </a:r>
          </a:p>
          <a:p>
            <a:r>
              <a:rPr lang="en-US" dirty="0"/>
              <a:t>Phone:		931-221-7038</a:t>
            </a:r>
          </a:p>
          <a:p>
            <a:r>
              <a:rPr lang="en-US" dirty="0"/>
              <a:t>E-mail:		leel@apsu.edu </a:t>
            </a:r>
          </a:p>
          <a:p>
            <a:r>
              <a:rPr lang="en-US"/>
              <a:t>Course site:	D2L (main) &amp; </a:t>
            </a:r>
            <a:br>
              <a:rPr lang="en-US"/>
            </a:br>
            <a:r>
              <a:rPr lang="en-US"/>
              <a:t>			a secondary website</a:t>
            </a:r>
            <a:endParaRPr lang="en-US" dirty="0" smtClean="0"/>
          </a:p>
          <a:p>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1-min Self Introduction</a:t>
            </a:r>
            <a:endParaRPr lang="en-US" dirty="0"/>
          </a:p>
        </p:txBody>
      </p:sp>
      <p:sp>
        <p:nvSpPr>
          <p:cNvPr id="4" name="Text Placeholder 3"/>
          <p:cNvSpPr>
            <a:spLocks noGrp="1"/>
          </p:cNvSpPr>
          <p:nvPr>
            <p:ph type="body" sz="quarter" idx="10"/>
          </p:nvPr>
        </p:nvSpPr>
        <p:spPr>
          <a:xfrm>
            <a:off x="381000" y="1411553"/>
            <a:ext cx="8382000" cy="6303264"/>
          </a:xfrm>
        </p:spPr>
        <p:txBody>
          <a:bodyPr/>
          <a:lstStyle/>
          <a:p>
            <a:r>
              <a:rPr lang="en-US" dirty="0" smtClean="0"/>
              <a:t>Your name </a:t>
            </a:r>
          </a:p>
          <a:p>
            <a:r>
              <a:rPr lang="en-US" dirty="0" smtClean="0"/>
              <a:t>What do your friends call you? (short name)</a:t>
            </a:r>
          </a:p>
          <a:p>
            <a:r>
              <a:rPr lang="en-US" dirty="0" smtClean="0"/>
              <a:t>Your major / concentration</a:t>
            </a:r>
          </a:p>
          <a:p>
            <a:r>
              <a:rPr lang="en-US" dirty="0" smtClean="0"/>
              <a:t>Your short story (why are you in APSU?)</a:t>
            </a:r>
          </a:p>
          <a:p>
            <a:r>
              <a:rPr lang="en-US" dirty="0" smtClean="0"/>
              <a:t>Your web building background (sites built, tools used)</a:t>
            </a:r>
          </a:p>
          <a:p>
            <a:r>
              <a:rPr lang="en-US" dirty="0" smtClean="0"/>
              <a:t>When are you going to graduate from APSU?</a:t>
            </a:r>
          </a:p>
          <a:p>
            <a:r>
              <a:rPr lang="en-US" dirty="0" smtClean="0"/>
              <a:t>Optional: plan after graduation</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A show of hands</a:t>
            </a:r>
            <a:endParaRPr lang="en-US" dirty="0"/>
          </a:p>
        </p:txBody>
      </p:sp>
      <p:sp>
        <p:nvSpPr>
          <p:cNvPr id="4" name="Text Placeholder 3"/>
          <p:cNvSpPr>
            <a:spLocks noGrp="1"/>
          </p:cNvSpPr>
          <p:nvPr>
            <p:ph type="body" sz="quarter" idx="10"/>
          </p:nvPr>
        </p:nvSpPr>
        <p:spPr>
          <a:xfrm>
            <a:off x="381000" y="1411553"/>
            <a:ext cx="8382000" cy="4708981"/>
          </a:xfrm>
        </p:spPr>
        <p:txBody>
          <a:bodyPr/>
          <a:lstStyle/>
          <a:p>
            <a:r>
              <a:rPr lang="en-US" dirty="0" smtClean="0"/>
              <a:t>You have a notebook / laptop</a:t>
            </a:r>
          </a:p>
          <a:p>
            <a:r>
              <a:rPr lang="en-US" dirty="0" smtClean="0"/>
              <a:t>You can bring a notebook / laptop to class</a:t>
            </a:r>
          </a:p>
          <a:p>
            <a:r>
              <a:rPr lang="en-US" dirty="0" smtClean="0"/>
              <a:t>You bought/have the textbook</a:t>
            </a:r>
          </a:p>
          <a:p>
            <a:r>
              <a:rPr lang="en-US" dirty="0" smtClean="0"/>
              <a:t>You have used </a:t>
            </a:r>
          </a:p>
          <a:p>
            <a:pPr lvl="1"/>
            <a:r>
              <a:rPr lang="en-US" dirty="0" smtClean="0"/>
              <a:t>WordPress</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111</TotalTime>
  <Words>498</Words>
  <Application>Microsoft Office PowerPoint</Application>
  <PresentationFormat>On-screen Show (4:3)</PresentationFormat>
  <Paragraphs>43</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Sample presentation slides</vt:lpstr>
      <vt:lpstr>White with Courier font for code slides</vt:lpstr>
      <vt:lpstr>CSCI  4460</vt:lpstr>
      <vt:lpstr>Instructor</vt:lpstr>
      <vt:lpstr>1-min Self Introduction</vt:lpstr>
      <vt:lpstr>A show of hands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Leong Lee</cp:lastModifiedBy>
  <cp:revision>57</cp:revision>
  <dcterms:created xsi:type="dcterms:W3CDTF">2009-12-04T22:37:20Z</dcterms:created>
  <dcterms:modified xsi:type="dcterms:W3CDTF">2018-01-15T23:11:27Z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