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6"/>
  </p:notesMasterIdLst>
  <p:sldIdLst>
    <p:sldId id="257"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5/24/2018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256886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5/24/2018 5:29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122347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5/24/2018 5:30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857115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5/24/2018 5:29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296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APSU </a:t>
            </a:r>
            <a:br>
              <a:rPr lang="en-US" dirty="0" smtClean="0"/>
            </a:br>
            <a:r>
              <a:rPr lang="en-US" dirty="0" smtClean="0"/>
              <a:t>Coding Camp</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HTML / CSS </a:t>
            </a:r>
            <a:br>
              <a:rPr lang="en-US" dirty="0" smtClean="0"/>
            </a:br>
            <a:r>
              <a:rPr lang="en-US" dirty="0" smtClean="0"/>
              <a:t>/</a:t>
            </a:r>
            <a:r>
              <a:rPr lang="en-US" dirty="0" smtClean="0"/>
              <a:t> JavaScript (Optional)</a:t>
            </a:r>
            <a:endParaRPr lang="en-US" dirty="0" smtClean="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Instructors</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3693319"/>
          </a:xfrm>
        </p:spPr>
        <p:txBody>
          <a:bodyPr/>
          <a:lstStyle/>
          <a:p>
            <a:r>
              <a:rPr lang="en-US" dirty="0" err="1"/>
              <a:t>Domas</a:t>
            </a:r>
            <a:r>
              <a:rPr lang="en-US" dirty="0"/>
              <a:t> </a:t>
            </a:r>
            <a:r>
              <a:rPr lang="en-US" dirty="0" err="1"/>
              <a:t>Budrys</a:t>
            </a:r>
            <a:endParaRPr lang="en-US" dirty="0"/>
          </a:p>
          <a:p>
            <a:r>
              <a:rPr lang="en-US" dirty="0"/>
              <a:t>Todd Young</a:t>
            </a:r>
          </a:p>
          <a:p>
            <a:r>
              <a:rPr lang="en-US" dirty="0"/>
              <a:t>Mariah Carnahan</a:t>
            </a:r>
          </a:p>
          <a:p>
            <a:r>
              <a:rPr lang="en-US" dirty="0"/>
              <a:t>Mikayla Webber</a:t>
            </a:r>
          </a:p>
          <a:p>
            <a:r>
              <a:rPr lang="en-US" dirty="0"/>
              <a:t>Tabitha Lee </a:t>
            </a:r>
          </a:p>
          <a:p>
            <a:r>
              <a:rPr lang="en-US" dirty="0"/>
              <a:t>Joseph </a:t>
            </a:r>
            <a:r>
              <a:rPr lang="en-US" dirty="0" smtClean="0"/>
              <a:t>Waltz</a:t>
            </a:r>
            <a:r>
              <a:rPr lang="en-US" dirty="0"/>
              <a:t>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p>
          <a:p>
            <a:r>
              <a:rPr lang="en-US" dirty="0" smtClean="0"/>
              <a:t>Your </a:t>
            </a:r>
            <a:r>
              <a:rPr lang="en-US" dirty="0" smtClean="0"/>
              <a:t>high school / grade</a:t>
            </a:r>
            <a:endParaRPr lang="en-US" dirty="0" smtClean="0"/>
          </a:p>
          <a:p>
            <a:r>
              <a:rPr lang="en-US" dirty="0" smtClean="0"/>
              <a:t>Why are yo</a:t>
            </a:r>
            <a:r>
              <a:rPr lang="en-US" dirty="0" smtClean="0"/>
              <a:t>u here? What do you want to learn?</a:t>
            </a:r>
            <a:endParaRPr lang="en-US" dirty="0" smtClean="0"/>
          </a:p>
          <a:p>
            <a:r>
              <a:rPr lang="en-US" dirty="0" smtClean="0"/>
              <a:t>Your Web development experience (tools used)</a:t>
            </a:r>
          </a:p>
          <a:p>
            <a:r>
              <a:rPr lang="en-US" dirty="0" smtClean="0"/>
              <a:t>Personal </a:t>
            </a:r>
            <a:r>
              <a:rPr lang="en-US" dirty="0" smtClean="0"/>
              <a:t>interests </a:t>
            </a:r>
            <a:r>
              <a:rPr lang="en-US" smtClean="0"/>
              <a:t>and </a:t>
            </a:r>
            <a:r>
              <a:rPr lang="en-US" smtClean="0"/>
              <a:t>hobbies</a:t>
            </a:r>
            <a:endParaRPr lang="en-US" dirty="0" smtClean="0"/>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111</TotalTime>
  <Words>368</Words>
  <Application>Microsoft Office PowerPoint</Application>
  <PresentationFormat>On-screen Show (4:3)</PresentationFormat>
  <Paragraphs>30</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Courier New</vt:lpstr>
      <vt:lpstr>Wingdings</vt:lpstr>
      <vt:lpstr>Sample presentation slides</vt:lpstr>
      <vt:lpstr>White with Courier font for code slides</vt:lpstr>
      <vt:lpstr>APSU  Coding Camp</vt:lpstr>
      <vt:lpstr>Instructors</vt:lpstr>
      <vt:lpstr>1-min Self Introduction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Leong Lee</cp:lastModifiedBy>
  <cp:revision>62</cp:revision>
  <dcterms:created xsi:type="dcterms:W3CDTF">2009-12-04T22:37:20Z</dcterms:created>
  <dcterms:modified xsi:type="dcterms:W3CDTF">2018-05-24T22:39:35Z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