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8/25/2020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117717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8/25/2020 11:13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86119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8/25/2020 11:13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79963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8/25/2020 11:13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14620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8/25/2020 11:13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67810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hyperlink" Target="mailto:leel@apsu.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a:t>CSCI  3350</a:t>
            </a:r>
          </a:p>
        </p:txBody>
      </p:sp>
      <p:sp>
        <p:nvSpPr>
          <p:cNvPr id="3" name="Subtitle 2"/>
          <p:cNvSpPr>
            <a:spLocks noGrp="1"/>
          </p:cNvSpPr>
          <p:nvPr>
            <p:ph type="subTitle" idx="1"/>
          </p:nvPr>
        </p:nvSpPr>
        <p:spPr>
          <a:xfrm>
            <a:off x="533400" y="4344988"/>
            <a:ext cx="7681913" cy="1370012"/>
          </a:xfrm>
        </p:spPr>
        <p:txBody>
          <a:bodyPr>
            <a:normAutofit/>
          </a:bodyPr>
          <a:lstStyle/>
          <a:p>
            <a:r>
              <a:rPr lang="en-US" sz="2800" dirty="0"/>
              <a:t>Web User Interface Design</a:t>
            </a:r>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038029"/>
          </a:xfrm>
        </p:spPr>
        <p:txBody>
          <a:bodyPr/>
          <a:lstStyle/>
          <a:p>
            <a:r>
              <a:rPr lang="en-US" dirty="0"/>
              <a:t>Name:		Leong Lee, Ph.D. (U Missouri)</a:t>
            </a:r>
          </a:p>
          <a:p>
            <a:r>
              <a:rPr lang="en-US" dirty="0"/>
              <a:t>Office Hours:	Tue/Thu/Fri: 9:00am-11:00am, 				MS Teams</a:t>
            </a:r>
          </a:p>
          <a:p>
            <a:r>
              <a:rPr lang="en-US" dirty="0"/>
              <a:t>Phone:		931-221-7038</a:t>
            </a:r>
          </a:p>
          <a:p>
            <a:r>
              <a:rPr lang="en-US" dirty="0"/>
              <a:t>E-mail:		</a:t>
            </a:r>
            <a:r>
              <a:rPr lang="en-US" dirty="0">
                <a:hlinkClick r:id="rId3"/>
              </a:rPr>
              <a:t>leel@apsu.edu</a:t>
            </a:r>
            <a:endParaRPr lang="en-US" dirty="0"/>
          </a:p>
          <a:p>
            <a:r>
              <a:rPr lang="en-US" dirty="0"/>
              <a:t>Course site:	D2L (main) &amp; </a:t>
            </a:r>
            <a:br>
              <a:rPr lang="en-US" dirty="0"/>
            </a:br>
            <a:r>
              <a:rPr lang="en-US" dirty="0"/>
              <a:t>			a secondary website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1-min Self Introduction</a:t>
            </a:r>
          </a:p>
        </p:txBody>
      </p:sp>
      <p:sp>
        <p:nvSpPr>
          <p:cNvPr id="4" name="Text Placeholder 3"/>
          <p:cNvSpPr>
            <a:spLocks noGrp="1"/>
          </p:cNvSpPr>
          <p:nvPr>
            <p:ph type="body" sz="quarter" idx="10"/>
          </p:nvPr>
        </p:nvSpPr>
        <p:spPr>
          <a:xfrm>
            <a:off x="381000" y="1411553"/>
            <a:ext cx="8382000" cy="5761577"/>
          </a:xfrm>
        </p:spPr>
        <p:txBody>
          <a:bodyPr/>
          <a:lstStyle/>
          <a:p>
            <a:r>
              <a:rPr lang="en-US" dirty="0"/>
              <a:t>Your name </a:t>
            </a:r>
          </a:p>
          <a:p>
            <a:r>
              <a:rPr lang="en-US" dirty="0"/>
              <a:t>What do your friends call you? (short name)</a:t>
            </a:r>
          </a:p>
          <a:p>
            <a:r>
              <a:rPr lang="en-US" dirty="0"/>
              <a:t>Your major / why are you taking this course?</a:t>
            </a:r>
          </a:p>
          <a:p>
            <a:r>
              <a:rPr lang="en-US" dirty="0"/>
              <a:t>Your </a:t>
            </a:r>
            <a:r>
              <a:rPr lang="en-US" b="1" dirty="0"/>
              <a:t>design</a:t>
            </a:r>
            <a:r>
              <a:rPr lang="en-US" dirty="0"/>
              <a:t> / sketching / web building background</a:t>
            </a:r>
          </a:p>
          <a:p>
            <a:r>
              <a:rPr lang="en-US" dirty="0"/>
              <a:t>What tool you use to build web pages </a:t>
            </a:r>
          </a:p>
          <a:p>
            <a:r>
              <a:rPr lang="en-US" dirty="0"/>
              <a:t>Personal interests and hobbies?</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 show of hands</a:t>
            </a:r>
          </a:p>
        </p:txBody>
      </p:sp>
      <p:sp>
        <p:nvSpPr>
          <p:cNvPr id="4" name="Text Placeholder 3"/>
          <p:cNvSpPr>
            <a:spLocks noGrp="1"/>
          </p:cNvSpPr>
          <p:nvPr>
            <p:ph type="body" sz="quarter" idx="10"/>
          </p:nvPr>
        </p:nvSpPr>
        <p:spPr>
          <a:xfrm>
            <a:off x="381000" y="1411553"/>
            <a:ext cx="8382000" cy="4641271"/>
          </a:xfrm>
        </p:spPr>
        <p:txBody>
          <a:bodyPr/>
          <a:lstStyle/>
          <a:p>
            <a:r>
              <a:rPr lang="en-US" dirty="0"/>
              <a:t>You have a notebook / laptop</a:t>
            </a:r>
          </a:p>
          <a:p>
            <a:r>
              <a:rPr lang="en-US" dirty="0"/>
              <a:t>You have installed </a:t>
            </a:r>
          </a:p>
          <a:p>
            <a:pPr lvl="1"/>
            <a:r>
              <a:rPr lang="en-US" dirty="0"/>
              <a:t>Adobe Dreamweaver &amp; Photoshop</a:t>
            </a:r>
          </a:p>
          <a:p>
            <a:pPr lvl="1"/>
            <a:r>
              <a:rPr lang="en-US" dirty="0"/>
              <a:t>any other web editor / web graphics software</a:t>
            </a:r>
          </a:p>
          <a:p>
            <a:pPr marL="0" indent="0">
              <a:buNone/>
            </a:pPr>
            <a:endParaRPr lang="en-US" dirty="0"/>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144</TotalTime>
  <Words>655</Words>
  <Application>Microsoft Office PowerPoint</Application>
  <PresentationFormat>On-screen Show (4:3)</PresentationFormat>
  <Paragraphs>41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3350</vt:lpstr>
      <vt:lpstr>Instructor</vt:lpstr>
      <vt:lpstr>1-min Self Introduction</vt:lpstr>
      <vt:lpstr>A show of hands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55</cp:revision>
  <dcterms:created xsi:type="dcterms:W3CDTF">2009-12-04T22:37:20Z</dcterms:created>
  <dcterms:modified xsi:type="dcterms:W3CDTF">2020-08-25T16:55:29Z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