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6"/>
  </p:notesMasterIdLst>
  <p:sldIdLst>
    <p:sldId id="257" r:id="rId3"/>
    <p:sldId id="263" r:id="rId4"/>
    <p:sldId id="26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90"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8/23/2010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8/23/2010 4:33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8/23/2010 4:33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8/23/2010 4:33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 471</a:t>
            </a:r>
            <a:endParaRPr lang="en-US" dirty="0"/>
          </a:p>
        </p:txBody>
      </p:sp>
      <p:sp>
        <p:nvSpPr>
          <p:cNvPr id="3" name="Subtitle 2"/>
          <p:cNvSpPr>
            <a:spLocks noGrp="1"/>
          </p:cNvSpPr>
          <p:nvPr>
            <p:ph type="subTitle" idx="1"/>
          </p:nvPr>
        </p:nvSpPr>
        <p:spPr>
          <a:xfrm>
            <a:off x="533401" y="4344988"/>
            <a:ext cx="4343400" cy="1370012"/>
          </a:xfrm>
        </p:spPr>
        <p:txBody>
          <a:bodyPr>
            <a:normAutofit/>
          </a:bodyPr>
          <a:lstStyle/>
          <a:p>
            <a:r>
              <a:rPr lang="en-US" dirty="0" smtClean="0"/>
              <a:t>Principles of Database Systems</a:t>
            </a:r>
            <a:endParaRPr lang="en-US"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3594830"/>
          </a:xfrm>
        </p:spPr>
        <p:txBody>
          <a:bodyPr/>
          <a:lstStyle/>
          <a:p>
            <a:r>
              <a:rPr lang="en-US" dirty="0" smtClean="0"/>
              <a:t>Name:		Leong Lee, Ph.D. (U Missouri)</a:t>
            </a:r>
          </a:p>
          <a:p>
            <a:r>
              <a:rPr lang="en-US" dirty="0" smtClean="0"/>
              <a:t>Office:		Petty 155</a:t>
            </a:r>
          </a:p>
          <a:p>
            <a:r>
              <a:rPr lang="en-US" dirty="0" smtClean="0"/>
              <a:t>Office Hours:	Tues/</a:t>
            </a:r>
            <a:r>
              <a:rPr lang="en-US" dirty="0" err="1" smtClean="0"/>
              <a:t>Thur</a:t>
            </a:r>
            <a:r>
              <a:rPr lang="en-US" dirty="0" smtClean="0"/>
              <a:t> 2pm-3pm, </a:t>
            </a:r>
            <a:br>
              <a:rPr lang="en-US" dirty="0" smtClean="0"/>
            </a:br>
            <a:r>
              <a:rPr lang="en-US" dirty="0" smtClean="0"/>
              <a:t>			Mon/Wed 4pm-5pm, </a:t>
            </a:r>
            <a:br>
              <a:rPr lang="en-US" dirty="0" smtClean="0"/>
            </a:br>
            <a:r>
              <a:rPr lang="en-US" dirty="0" smtClean="0"/>
              <a:t>			or by appointment</a:t>
            </a:r>
          </a:p>
          <a:p>
            <a:r>
              <a:rPr lang="en-US" dirty="0" smtClean="0"/>
              <a:t>Phone:		336-334-9724</a:t>
            </a:r>
          </a:p>
          <a:p>
            <a:r>
              <a:rPr lang="en-US" dirty="0" smtClean="0"/>
              <a:t>E-mail:		l_lee2@uncg.edu</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5860066"/>
          </a:xfrm>
        </p:spPr>
        <p:txBody>
          <a:bodyPr/>
          <a:lstStyle/>
          <a:p>
            <a:r>
              <a:rPr lang="en-US" dirty="0" smtClean="0"/>
              <a:t>Your name </a:t>
            </a:r>
          </a:p>
          <a:p>
            <a:r>
              <a:rPr lang="en-US" dirty="0" smtClean="0"/>
              <a:t>What do your friends call you? (short name)</a:t>
            </a:r>
          </a:p>
          <a:p>
            <a:r>
              <a:rPr lang="en-US" dirty="0" smtClean="0"/>
              <a:t>Your major</a:t>
            </a:r>
          </a:p>
          <a:p>
            <a:r>
              <a:rPr lang="en-US" dirty="0" smtClean="0"/>
              <a:t>Why are you taking this course?</a:t>
            </a:r>
          </a:p>
          <a:p>
            <a:r>
              <a:rPr lang="en-US" dirty="0" smtClean="0"/>
              <a:t>Your </a:t>
            </a:r>
            <a:r>
              <a:rPr lang="en-US" dirty="0" smtClean="0"/>
              <a:t>database background</a:t>
            </a:r>
          </a:p>
          <a:p>
            <a:r>
              <a:rPr lang="en-US" dirty="0" smtClean="0"/>
              <a:t>Your web </a:t>
            </a:r>
            <a:r>
              <a:rPr lang="en-US" smtClean="0"/>
              <a:t>development background</a:t>
            </a:r>
            <a:endParaRPr lang="en-US" dirty="0" smtClean="0"/>
          </a:p>
          <a:p>
            <a:r>
              <a:rPr lang="en-US" dirty="0" smtClean="0"/>
              <a:t>Personal interests and hobbies?</a:t>
            </a:r>
          </a:p>
          <a:p>
            <a:pPr>
              <a:buNone/>
            </a:pPr>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70</TotalTime>
  <Words>352</Words>
  <Application>Microsoft Office PowerPoint</Application>
  <PresentationFormat>On-screen Show (4:3)</PresentationFormat>
  <Paragraphs>30</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Sample presentation slides</vt:lpstr>
      <vt:lpstr>White with Courier font for code slides</vt:lpstr>
      <vt:lpstr>CSC 471</vt:lpstr>
      <vt:lpstr>Instructor</vt:lpstr>
      <vt:lpstr>1-min Self Introduction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28</cp:revision>
  <dcterms:created xsi:type="dcterms:W3CDTF">2009-12-04T22:37:20Z</dcterms:created>
  <dcterms:modified xsi:type="dcterms:W3CDTF">2010-08-23T20:34:17Z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