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6"/>
  </p:notesMasterIdLst>
  <p:sldIdLst>
    <p:sldId id="257" r:id="rId3"/>
    <p:sldId id="263" r:id="rId4"/>
    <p:sldId id="26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0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1/11/2011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1/11/2011 4:01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1/11/2011 4:03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1/11/2011 4:04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681913" cy="1523495"/>
          </a:xfrm>
        </p:spPr>
        <p:txBody>
          <a:bodyPr/>
          <a:lstStyle/>
          <a:p>
            <a:r>
              <a:rPr lang="en-US" dirty="0" smtClean="0"/>
              <a:t>CSC </a:t>
            </a:r>
            <a:r>
              <a:rPr lang="en-US" dirty="0" smtClean="0"/>
              <a:t>230</a:t>
            </a:r>
            <a:endParaRPr lang="en-US" dirty="0"/>
          </a:p>
        </p:txBody>
      </p:sp>
      <p:sp>
        <p:nvSpPr>
          <p:cNvPr id="3" name="Subtitle 2"/>
          <p:cNvSpPr>
            <a:spLocks noGrp="1"/>
          </p:cNvSpPr>
          <p:nvPr>
            <p:ph type="subTitle" idx="1"/>
          </p:nvPr>
        </p:nvSpPr>
        <p:spPr>
          <a:xfrm>
            <a:off x="533401" y="4344988"/>
            <a:ext cx="4343400" cy="1370012"/>
          </a:xfrm>
        </p:spPr>
        <p:txBody>
          <a:bodyPr>
            <a:normAutofit/>
          </a:bodyPr>
          <a:lstStyle/>
          <a:p>
            <a:r>
              <a:rPr lang="en-US" dirty="0" smtClean="0"/>
              <a:t>Elementary Data Structures and Algorithms</a:t>
            </a:r>
            <a:endParaRPr lang="en-US" dirty="0"/>
          </a:p>
        </p:txBody>
      </p:sp>
      <p:pic>
        <p:nvPicPr>
          <p:cNvPr id="4" name="Picture 3" descr="Raffles-Site-Singapore.jpg"/>
          <p:cNvPicPr>
            <a:picLocks noChangeAspect="1"/>
          </p:cNvPicPr>
          <p:nvPr/>
        </p:nvPicPr>
        <p:blipFill>
          <a:blip r:embed="rId3" cstate="print"/>
          <a:stretch>
            <a:fillRect/>
          </a:stretch>
        </p:blipFill>
        <p:spPr>
          <a:xfrm>
            <a:off x="5105400" y="1219200"/>
            <a:ext cx="3352800" cy="2514600"/>
          </a:xfrm>
          <a:prstGeom prst="rect">
            <a:avLst/>
          </a:prstGeom>
        </p:spPr>
      </p:pic>
      <p:pic>
        <p:nvPicPr>
          <p:cNvPr id="5" name="Picture 4" descr="IMGP0761.JPG"/>
          <p:cNvPicPr>
            <a:picLocks noChangeAspect="1"/>
          </p:cNvPicPr>
          <p:nvPr/>
        </p:nvPicPr>
        <p:blipFill>
          <a:blip r:embed="rId4" cstate="print"/>
          <a:stretch>
            <a:fillRect/>
          </a:stretch>
        </p:blipFill>
        <p:spPr>
          <a:xfrm>
            <a:off x="5105400" y="3831076"/>
            <a:ext cx="3352800" cy="2229256"/>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Instructor</a:t>
            </a:r>
            <a:endParaRPr lang="en-US" dirty="0">
              <a:solidFill>
                <a:schemeClr val="tx2"/>
              </a:solidFill>
            </a:endParaRPr>
          </a:p>
        </p:txBody>
      </p:sp>
      <p:sp>
        <p:nvSpPr>
          <p:cNvPr id="4" name="Text Placeholder 3"/>
          <p:cNvSpPr>
            <a:spLocks noGrp="1"/>
          </p:cNvSpPr>
          <p:nvPr>
            <p:ph type="body" sz="quarter" idx="10"/>
          </p:nvPr>
        </p:nvSpPr>
        <p:spPr>
          <a:xfrm>
            <a:off x="381000" y="1411552"/>
            <a:ext cx="8382000" cy="4678204"/>
          </a:xfrm>
        </p:spPr>
        <p:txBody>
          <a:bodyPr/>
          <a:lstStyle/>
          <a:p>
            <a:r>
              <a:rPr lang="en-US" dirty="0" smtClean="0"/>
              <a:t>Name:		Leong Lee, Ph.D. (U Missouri)</a:t>
            </a:r>
          </a:p>
          <a:p>
            <a:r>
              <a:rPr lang="en-US" dirty="0" smtClean="0"/>
              <a:t>Office:		Petty 155</a:t>
            </a:r>
          </a:p>
          <a:p>
            <a:r>
              <a:rPr lang="en-US" dirty="0" smtClean="0"/>
              <a:t>Office Hours:	</a:t>
            </a:r>
            <a:r>
              <a:rPr lang="en-US" dirty="0" smtClean="0"/>
              <a:t>Mon/Wed </a:t>
            </a:r>
            <a:r>
              <a:rPr lang="en-US" dirty="0" smtClean="0"/>
              <a:t>5pm-6pm, </a:t>
            </a:r>
          </a:p>
          <a:p>
            <a:pPr>
              <a:buNone/>
            </a:pPr>
            <a:r>
              <a:rPr lang="en-US" dirty="0" smtClean="0"/>
              <a:t>				Tue/</a:t>
            </a:r>
            <a:r>
              <a:rPr lang="en-US" dirty="0" err="1" smtClean="0"/>
              <a:t>Thur</a:t>
            </a:r>
            <a:r>
              <a:rPr lang="en-US" dirty="0" smtClean="0"/>
              <a:t> 9am-10am, </a:t>
            </a:r>
            <a:r>
              <a:rPr lang="en-US" dirty="0" smtClean="0"/>
              <a:t/>
            </a:r>
            <a:br>
              <a:rPr lang="en-US" dirty="0" smtClean="0"/>
            </a:br>
            <a:r>
              <a:rPr lang="en-US" dirty="0" smtClean="0"/>
              <a:t>			or by appointment</a:t>
            </a:r>
          </a:p>
          <a:p>
            <a:r>
              <a:rPr lang="en-US" dirty="0" smtClean="0"/>
              <a:t>Phone:		336-334-9724</a:t>
            </a:r>
          </a:p>
          <a:p>
            <a:r>
              <a:rPr lang="en-US" dirty="0" smtClean="0"/>
              <a:t>E-mail:		</a:t>
            </a:r>
            <a:r>
              <a:rPr lang="en-US" dirty="0" smtClean="0"/>
              <a:t>l_lee2@uncg.edu</a:t>
            </a:r>
          </a:p>
          <a:p>
            <a:endParaRPr lang="en-US" dirty="0" smtClean="0"/>
          </a:p>
          <a:p>
            <a:r>
              <a:rPr lang="en-US" dirty="0" smtClean="0"/>
              <a:t>Note: 		Please take notes for this course </a:t>
            </a:r>
            <a:r>
              <a:rPr lang="en-US" dirty="0" smtClean="0"/>
              <a:t>!</a:t>
            </a:r>
            <a:endParaRPr lang="en-US"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1-min Self Introduction</a:t>
            </a:r>
            <a:endParaRPr lang="en-US" dirty="0"/>
          </a:p>
        </p:txBody>
      </p:sp>
      <p:sp>
        <p:nvSpPr>
          <p:cNvPr id="4" name="Text Placeholder 3"/>
          <p:cNvSpPr>
            <a:spLocks noGrp="1"/>
          </p:cNvSpPr>
          <p:nvPr>
            <p:ph type="body" sz="quarter" idx="10"/>
          </p:nvPr>
        </p:nvSpPr>
        <p:spPr>
          <a:xfrm>
            <a:off x="381000" y="1411553"/>
            <a:ext cx="8382000" cy="5318379"/>
          </a:xfrm>
        </p:spPr>
        <p:txBody>
          <a:bodyPr/>
          <a:lstStyle/>
          <a:p>
            <a:r>
              <a:rPr lang="en-US" dirty="0" smtClean="0"/>
              <a:t>Your name </a:t>
            </a:r>
          </a:p>
          <a:p>
            <a:r>
              <a:rPr lang="en-US" dirty="0" smtClean="0"/>
              <a:t>What do your friends call you? (short name)</a:t>
            </a:r>
          </a:p>
          <a:p>
            <a:r>
              <a:rPr lang="en-US" dirty="0" smtClean="0"/>
              <a:t>Your major</a:t>
            </a:r>
          </a:p>
          <a:p>
            <a:r>
              <a:rPr lang="en-US" dirty="0" smtClean="0"/>
              <a:t>Why are you taking this course?</a:t>
            </a:r>
          </a:p>
          <a:p>
            <a:r>
              <a:rPr lang="en-US" dirty="0" smtClean="0"/>
              <a:t>Your </a:t>
            </a:r>
            <a:r>
              <a:rPr lang="en-US" dirty="0" smtClean="0"/>
              <a:t>programming </a:t>
            </a:r>
            <a:r>
              <a:rPr lang="en-US" smtClean="0"/>
              <a:t>and Java </a:t>
            </a:r>
            <a:r>
              <a:rPr lang="en-US" dirty="0" smtClean="0"/>
              <a:t>background</a:t>
            </a:r>
          </a:p>
          <a:p>
            <a:r>
              <a:rPr lang="en-US" dirty="0" smtClean="0"/>
              <a:t>Personal </a:t>
            </a:r>
            <a:r>
              <a:rPr lang="en-US" dirty="0" smtClean="0"/>
              <a:t>interests and hobbies?</a:t>
            </a:r>
          </a:p>
          <a:p>
            <a:pPr>
              <a:buNone/>
            </a:pPr>
            <a:endParaRPr lang="en-US" dirty="0" smtClean="0"/>
          </a:p>
          <a:p>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73</TotalTime>
  <Words>351</Words>
  <Application>Microsoft Office PowerPoint</Application>
  <PresentationFormat>On-screen Show (4:3)</PresentationFormat>
  <Paragraphs>32</Paragraphs>
  <Slides>3</Slides>
  <Notes>3</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Sample presentation slides</vt:lpstr>
      <vt:lpstr>White with Courier font for code slides</vt:lpstr>
      <vt:lpstr>CSC 230</vt:lpstr>
      <vt:lpstr>Instructor</vt:lpstr>
      <vt:lpstr>1-min Self Introduction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Lee Leong</dc:creator>
  <cp:lastModifiedBy>Lee Leong</cp:lastModifiedBy>
  <cp:revision>31</cp:revision>
  <dcterms:created xsi:type="dcterms:W3CDTF">2009-12-04T22:37:20Z</dcterms:created>
  <dcterms:modified xsi:type="dcterms:W3CDTF">2011-01-11T09:05:03Z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