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7"/>
  </p:notesMasterIdLst>
  <p:sldIdLst>
    <p:sldId id="257" r:id="rId3"/>
    <p:sldId id="263"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6/3/2018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extLst>
      <p:ext uri="{BB962C8B-B14F-4D97-AF65-F5344CB8AC3E}">
        <p14:creationId xmlns:p14="http://schemas.microsoft.com/office/powerpoint/2010/main" val="2568861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6/3/2018 6:31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4122347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6/3/2018 6:31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857115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6/3/2018 6:31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012964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6/3/2018 6:31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554764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hyperlink" Target="mailto:leel@apsu.edu"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smtClean="0"/>
              <a:t>CSCI  3300</a:t>
            </a:r>
            <a:endParaRPr lang="en-US" dirty="0"/>
          </a:p>
        </p:txBody>
      </p:sp>
      <p:sp>
        <p:nvSpPr>
          <p:cNvPr id="3" name="Subtitle 2"/>
          <p:cNvSpPr>
            <a:spLocks noGrp="1"/>
          </p:cNvSpPr>
          <p:nvPr>
            <p:ph type="subTitle" idx="1"/>
          </p:nvPr>
        </p:nvSpPr>
        <p:spPr>
          <a:xfrm>
            <a:off x="533401" y="4344988"/>
            <a:ext cx="4190999" cy="1370012"/>
          </a:xfrm>
        </p:spPr>
        <p:txBody>
          <a:bodyPr>
            <a:normAutofit/>
          </a:bodyPr>
          <a:lstStyle/>
          <a:p>
            <a:r>
              <a:rPr lang="en-US" dirty="0" smtClean="0"/>
              <a:t>Introduction to </a:t>
            </a:r>
            <a:br>
              <a:rPr lang="en-US" dirty="0" smtClean="0"/>
            </a:br>
            <a:r>
              <a:rPr lang="en-US" dirty="0" smtClean="0"/>
              <a:t>Web Development</a:t>
            </a:r>
            <a:endParaRPr lang="en-US" dirty="0"/>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Instructor</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4136517"/>
          </a:xfrm>
        </p:spPr>
        <p:txBody>
          <a:bodyPr/>
          <a:lstStyle/>
          <a:p>
            <a:r>
              <a:rPr lang="en-US" dirty="0"/>
              <a:t>Name:		Leong Lee, Ph.D. (U Missouri)</a:t>
            </a:r>
          </a:p>
          <a:p>
            <a:r>
              <a:rPr lang="en-US" dirty="0"/>
              <a:t>Office:		</a:t>
            </a:r>
            <a:r>
              <a:rPr lang="en-US" dirty="0" smtClean="0"/>
              <a:t>Maynard 214</a:t>
            </a:r>
            <a:endParaRPr lang="en-US" dirty="0"/>
          </a:p>
          <a:p>
            <a:r>
              <a:rPr lang="en-US" dirty="0"/>
              <a:t>Office Hours:</a:t>
            </a:r>
            <a:r>
              <a:rPr lang="en-US"/>
              <a:t>	</a:t>
            </a:r>
            <a:r>
              <a:rPr lang="en-US" smtClean="0"/>
              <a:t>by </a:t>
            </a:r>
            <a:r>
              <a:rPr lang="en-US" dirty="0" smtClean="0"/>
              <a:t>appointment</a:t>
            </a:r>
          </a:p>
          <a:p>
            <a:r>
              <a:rPr lang="en-US" dirty="0" smtClean="0"/>
              <a:t>Phone:		931-221-7038</a:t>
            </a:r>
          </a:p>
          <a:p>
            <a:r>
              <a:rPr lang="en-US" dirty="0" smtClean="0"/>
              <a:t>E-mail</a:t>
            </a:r>
            <a:r>
              <a:rPr lang="en-US" dirty="0"/>
              <a:t>:		</a:t>
            </a:r>
            <a:r>
              <a:rPr lang="en-US" dirty="0">
                <a:hlinkClick r:id="rId3"/>
              </a:rPr>
              <a:t>leel@apsu.edu</a:t>
            </a:r>
            <a:endParaRPr lang="en-US" dirty="0"/>
          </a:p>
          <a:p>
            <a:r>
              <a:rPr lang="en-US" dirty="0" smtClean="0"/>
              <a:t>Course </a:t>
            </a:r>
            <a:r>
              <a:rPr lang="en-US" dirty="0"/>
              <a:t>site:	D2L (main) &amp; </a:t>
            </a:r>
            <a:br>
              <a:rPr lang="en-US" dirty="0"/>
            </a:br>
            <a:r>
              <a:rPr lang="en-US" dirty="0"/>
              <a:t>			a secondary website	</a:t>
            </a:r>
          </a:p>
          <a:p>
            <a:endParaRPr 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1-min Self Introduction</a:t>
            </a:r>
            <a:endParaRPr lang="en-US" dirty="0"/>
          </a:p>
        </p:txBody>
      </p:sp>
      <p:sp>
        <p:nvSpPr>
          <p:cNvPr id="4" name="Text Placeholder 3"/>
          <p:cNvSpPr>
            <a:spLocks noGrp="1"/>
          </p:cNvSpPr>
          <p:nvPr>
            <p:ph type="body" sz="quarter" idx="10"/>
          </p:nvPr>
        </p:nvSpPr>
        <p:spPr>
          <a:xfrm>
            <a:off x="381000" y="1411553"/>
            <a:ext cx="8382000" cy="5761577"/>
          </a:xfrm>
        </p:spPr>
        <p:txBody>
          <a:bodyPr/>
          <a:lstStyle/>
          <a:p>
            <a:r>
              <a:rPr lang="en-US" dirty="0" smtClean="0"/>
              <a:t>Your name </a:t>
            </a:r>
          </a:p>
          <a:p>
            <a:r>
              <a:rPr lang="en-US" dirty="0" smtClean="0"/>
              <a:t>What do your friends call you? (short name)</a:t>
            </a:r>
          </a:p>
          <a:p>
            <a:r>
              <a:rPr lang="en-US" dirty="0" smtClean="0"/>
              <a:t>Your major &amp; concentration(s) / why are you taking this course?</a:t>
            </a:r>
          </a:p>
          <a:p>
            <a:r>
              <a:rPr lang="en-US" dirty="0" smtClean="0"/>
              <a:t>Your short story (why are you in APSU?)</a:t>
            </a:r>
          </a:p>
          <a:p>
            <a:r>
              <a:rPr lang="en-US" dirty="0" smtClean="0"/>
              <a:t>Your Web development experience (tools used)</a:t>
            </a:r>
          </a:p>
          <a:p>
            <a:r>
              <a:rPr lang="en-US" dirty="0" smtClean="0"/>
              <a:t>Personal interests and hobbies?</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A show of hands</a:t>
            </a:r>
            <a:endParaRPr lang="en-US" dirty="0"/>
          </a:p>
        </p:txBody>
      </p:sp>
      <p:sp>
        <p:nvSpPr>
          <p:cNvPr id="4" name="Text Placeholder 3"/>
          <p:cNvSpPr>
            <a:spLocks noGrp="1"/>
          </p:cNvSpPr>
          <p:nvPr>
            <p:ph type="body" sz="quarter" idx="10"/>
          </p:nvPr>
        </p:nvSpPr>
        <p:spPr>
          <a:xfrm>
            <a:off x="381000" y="1411553"/>
            <a:ext cx="8382000" cy="4136517"/>
          </a:xfrm>
        </p:spPr>
        <p:txBody>
          <a:bodyPr/>
          <a:lstStyle/>
          <a:p>
            <a:r>
              <a:rPr lang="en-US" dirty="0" smtClean="0"/>
              <a:t>You have a notebook / laptop (ask about Mac)</a:t>
            </a:r>
          </a:p>
          <a:p>
            <a:r>
              <a:rPr lang="en-US"/>
              <a:t>You do NOT need to bring notebook / laptop to class</a:t>
            </a:r>
            <a:endParaRPr lang="en-US" dirty="0" smtClean="0"/>
          </a:p>
          <a:p>
            <a:r>
              <a:rPr lang="en-US" dirty="0" smtClean="0"/>
              <a:t>You bought the textbook(s)</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102</TotalTime>
  <Words>498</Words>
  <Application>Microsoft Office PowerPoint</Application>
  <PresentationFormat>On-screen Show (4:3)</PresentationFormat>
  <Paragraphs>40</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Courier New</vt:lpstr>
      <vt:lpstr>Wingdings</vt:lpstr>
      <vt:lpstr>Sample presentation slides</vt:lpstr>
      <vt:lpstr>White with Courier font for code slides</vt:lpstr>
      <vt:lpstr>CSCI  3300</vt:lpstr>
      <vt:lpstr>Instructor</vt:lpstr>
      <vt:lpstr>1-min Self Introduction</vt:lpstr>
      <vt:lpstr>A show of hands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Leong Lee</cp:lastModifiedBy>
  <cp:revision>61</cp:revision>
  <dcterms:created xsi:type="dcterms:W3CDTF">2009-12-04T22:37:20Z</dcterms:created>
  <dcterms:modified xsi:type="dcterms:W3CDTF">2018-06-03T23:31:18Z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