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6"/>
  </p:notesMasterIdLst>
  <p:sldIdLst>
    <p:sldId id="257" r:id="rId3"/>
    <p:sldId id="263"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8" y="5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6/20/2019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256886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6/20/2019 2:54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122347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6/20/2019 2:54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857115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6/20/2019 2:54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12964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a:t>APSU </a:t>
            </a:r>
            <a:br>
              <a:rPr lang="en-US" dirty="0"/>
            </a:br>
            <a:r>
              <a:rPr lang="en-US" dirty="0"/>
              <a:t>Coding Camp</a:t>
            </a:r>
          </a:p>
        </p:txBody>
      </p:sp>
      <p:sp>
        <p:nvSpPr>
          <p:cNvPr id="3" name="Subtitle 2"/>
          <p:cNvSpPr>
            <a:spLocks noGrp="1"/>
          </p:cNvSpPr>
          <p:nvPr>
            <p:ph type="subTitle" idx="1"/>
          </p:nvPr>
        </p:nvSpPr>
        <p:spPr>
          <a:xfrm>
            <a:off x="533401" y="4344988"/>
            <a:ext cx="4190999" cy="1370012"/>
          </a:xfrm>
        </p:spPr>
        <p:txBody>
          <a:bodyPr>
            <a:normAutofit/>
          </a:bodyPr>
          <a:lstStyle/>
          <a:p>
            <a:r>
              <a:rPr lang="en-US" dirty="0"/>
              <a:t>HTML / CSS </a:t>
            </a:r>
            <a:br>
              <a:rPr lang="en-US" dirty="0"/>
            </a:br>
            <a:r>
              <a:rPr lang="en-US" dirty="0"/>
              <a:t>/ JavaScript (Optional)</a:t>
            </a:r>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Instructors</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1526572"/>
          </a:xfrm>
        </p:spPr>
        <p:txBody>
          <a:bodyPr/>
          <a:lstStyle/>
          <a:p>
            <a:r>
              <a:rPr lang="en-US" dirty="0"/>
              <a:t>Jason Casebier</a:t>
            </a:r>
          </a:p>
          <a:p>
            <a:r>
              <a:rPr lang="en-US" dirty="0"/>
              <a:t>Jacob Horstman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1-min Self Introduction</a:t>
            </a:r>
          </a:p>
        </p:txBody>
      </p:sp>
      <p:sp>
        <p:nvSpPr>
          <p:cNvPr id="4" name="Text Placeholder 3"/>
          <p:cNvSpPr>
            <a:spLocks noGrp="1"/>
          </p:cNvSpPr>
          <p:nvPr>
            <p:ph type="body" sz="quarter" idx="10"/>
          </p:nvPr>
        </p:nvSpPr>
        <p:spPr>
          <a:xfrm>
            <a:off x="381000" y="1411553"/>
            <a:ext cx="8382000" cy="4776692"/>
          </a:xfrm>
        </p:spPr>
        <p:txBody>
          <a:bodyPr/>
          <a:lstStyle/>
          <a:p>
            <a:r>
              <a:rPr lang="en-US" dirty="0"/>
              <a:t>Your name </a:t>
            </a:r>
          </a:p>
          <a:p>
            <a:r>
              <a:rPr lang="en-US" dirty="0"/>
              <a:t>What do your friends call you? (short name)</a:t>
            </a:r>
          </a:p>
          <a:p>
            <a:r>
              <a:rPr lang="en-US"/>
              <a:t>Why </a:t>
            </a:r>
            <a:r>
              <a:rPr lang="en-US" dirty="0"/>
              <a:t>are you here? What do you want to learn?</a:t>
            </a:r>
          </a:p>
          <a:p>
            <a:r>
              <a:rPr lang="en-US" dirty="0"/>
              <a:t>Your Web development experience (tools used)</a:t>
            </a:r>
          </a:p>
          <a:p>
            <a:r>
              <a:rPr lang="en-US" dirty="0"/>
              <a:t>Personal interests and hobbies</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111</TotalTime>
  <Words>373</Words>
  <Application>Microsoft Office PowerPoint</Application>
  <PresentationFormat>On-screen Show (4:3)</PresentationFormat>
  <Paragraphs>25</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Courier New</vt:lpstr>
      <vt:lpstr>Wingdings</vt:lpstr>
      <vt:lpstr>Sample presentation slides</vt:lpstr>
      <vt:lpstr>White with Courier font for code slides</vt:lpstr>
      <vt:lpstr>APSU  Coding Camp</vt:lpstr>
      <vt:lpstr>Instructors</vt:lpstr>
      <vt:lpstr>1-min Self Introduction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64</cp:revision>
  <dcterms:created xsi:type="dcterms:W3CDTF">2009-12-04T22:37:20Z</dcterms:created>
  <dcterms:modified xsi:type="dcterms:W3CDTF">2019-06-20T19:55:00Z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