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7/7/2019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3278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7/7/2019 11:45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0095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7/7/2019 11:45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2434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7/7/2019 11:45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8943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7/7/2019 11:45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3462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a:t>CSCI  4000</a:t>
            </a:r>
          </a:p>
        </p:txBody>
      </p:sp>
      <p:sp>
        <p:nvSpPr>
          <p:cNvPr id="3" name="Subtitle 2"/>
          <p:cNvSpPr>
            <a:spLocks noGrp="1"/>
          </p:cNvSpPr>
          <p:nvPr>
            <p:ph type="subTitle" idx="1"/>
          </p:nvPr>
        </p:nvSpPr>
        <p:spPr>
          <a:xfrm>
            <a:off x="533401" y="4344988"/>
            <a:ext cx="4190999" cy="1370012"/>
          </a:xfrm>
        </p:spPr>
        <p:txBody>
          <a:bodyPr>
            <a:normAutofit/>
          </a:bodyPr>
          <a:lstStyle/>
          <a:p>
            <a:r>
              <a:rPr lang="en-US" dirty="0"/>
              <a:t>Advanced Web Development</a:t>
            </a:r>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136517"/>
          </a:xfrm>
        </p:spPr>
        <p:txBody>
          <a:bodyPr/>
          <a:lstStyle/>
          <a:p>
            <a:r>
              <a:rPr lang="en-US" dirty="0"/>
              <a:t>Name:		Leong Lee, Ph.D. (U Missouri)</a:t>
            </a:r>
          </a:p>
          <a:p>
            <a:r>
              <a:rPr lang="en-US" dirty="0"/>
              <a:t>Office:		Maynard 206/207</a:t>
            </a:r>
          </a:p>
          <a:p>
            <a:r>
              <a:rPr lang="en-US" dirty="0"/>
              <a:t>Office Hours:	by appointment</a:t>
            </a:r>
          </a:p>
          <a:p>
            <a:r>
              <a:rPr lang="en-US" dirty="0"/>
              <a:t>Phone:		931-221-7038</a:t>
            </a:r>
          </a:p>
          <a:p>
            <a:r>
              <a:rPr lang="en-US" dirty="0"/>
              <a:t>E-mail:		leel@apsu.edu </a:t>
            </a:r>
          </a:p>
          <a:p>
            <a:r>
              <a:rPr lang="en-US" dirty="0"/>
              <a:t>Course site:	D2L (main) &amp; </a:t>
            </a:r>
            <a:br>
              <a:rPr lang="en-US" dirty="0"/>
            </a:br>
            <a:r>
              <a:rPr lang="en-US" dirty="0"/>
              <a:t>			a secondary website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1-min Self Introduction</a:t>
            </a:r>
          </a:p>
        </p:txBody>
      </p:sp>
      <p:sp>
        <p:nvSpPr>
          <p:cNvPr id="4" name="Text Placeholder 3"/>
          <p:cNvSpPr>
            <a:spLocks noGrp="1"/>
          </p:cNvSpPr>
          <p:nvPr>
            <p:ph type="body" sz="quarter" idx="10"/>
          </p:nvPr>
        </p:nvSpPr>
        <p:spPr>
          <a:xfrm>
            <a:off x="381000" y="1411553"/>
            <a:ext cx="8382000" cy="4776692"/>
          </a:xfrm>
        </p:spPr>
        <p:txBody>
          <a:bodyPr/>
          <a:lstStyle/>
          <a:p>
            <a:r>
              <a:rPr lang="en-US" dirty="0"/>
              <a:t>Your name </a:t>
            </a:r>
          </a:p>
          <a:p>
            <a:r>
              <a:rPr lang="en-US" dirty="0"/>
              <a:t>What do your friends call you? (short name)</a:t>
            </a:r>
          </a:p>
          <a:p>
            <a:r>
              <a:rPr lang="en-US" dirty="0"/>
              <a:t>Your major / concentration</a:t>
            </a:r>
          </a:p>
          <a:p>
            <a:r>
              <a:rPr lang="en-US" dirty="0"/>
              <a:t>Your short story (why are you in APSU?)</a:t>
            </a:r>
          </a:p>
          <a:p>
            <a:r>
              <a:rPr lang="en-US" dirty="0"/>
              <a:t>Your Web development experience (tools used)</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 show of hands</a:t>
            </a:r>
          </a:p>
        </p:txBody>
      </p:sp>
      <p:sp>
        <p:nvSpPr>
          <p:cNvPr id="4" name="Text Placeholder 3"/>
          <p:cNvSpPr>
            <a:spLocks noGrp="1"/>
          </p:cNvSpPr>
          <p:nvPr>
            <p:ph type="body" sz="quarter" idx="10"/>
          </p:nvPr>
        </p:nvSpPr>
        <p:spPr>
          <a:xfrm>
            <a:off x="381000" y="1411553"/>
            <a:ext cx="8382000" cy="3693319"/>
          </a:xfrm>
        </p:spPr>
        <p:txBody>
          <a:bodyPr/>
          <a:lstStyle/>
          <a:p>
            <a:r>
              <a:rPr lang="en-US" dirty="0"/>
              <a:t>You have a notebook / laptop</a:t>
            </a:r>
          </a:p>
          <a:p>
            <a:r>
              <a:rPr lang="en-US" dirty="0"/>
              <a:t>You can bring a notebook / laptop to class</a:t>
            </a:r>
          </a:p>
          <a:p>
            <a:r>
              <a:rPr lang="en-US" dirty="0"/>
              <a:t>You bought the textbook(s) – older version is OK</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103</TotalTime>
  <Words>509</Words>
  <Application>Microsoft Office PowerPoint</Application>
  <PresentationFormat>On-screen Show (4:3)</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4000</vt:lpstr>
      <vt:lpstr>Instructor</vt:lpstr>
      <vt:lpstr>1-min Self Introduction</vt:lpstr>
      <vt:lpstr>A show of hands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59</cp:revision>
  <dcterms:created xsi:type="dcterms:W3CDTF">2009-12-04T22:37:20Z</dcterms:created>
  <dcterms:modified xsi:type="dcterms:W3CDTF">2019-07-08T04:45:59Z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