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74" r:id="rId2"/>
  </p:sldMasterIdLst>
  <p:notesMasterIdLst>
    <p:notesMasterId r:id="rId7"/>
  </p:notesMasterIdLst>
  <p:sldIdLst>
    <p:sldId id="257" r:id="rId3"/>
    <p:sldId id="263" r:id="rId4"/>
    <p:sldId id="264" r:id="rId5"/>
    <p:sldId id="265"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6D5ED-2FF5-493A-99BA-292F2F985B41}" type="datetimeFigureOut">
              <a:rPr lang="en-US" smtClean="0"/>
              <a:pPr/>
              <a:t>8/22/24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B49D86-B153-4439-AFA4-3C13CF73A291}" type="slidenum">
              <a:rPr lang="en-US" smtClean="0"/>
              <a:pPr/>
              <a:t>‹#›</a:t>
            </a:fld>
            <a:endParaRPr lang="en-US"/>
          </a:p>
        </p:txBody>
      </p:sp>
    </p:spTree>
    <p:extLst>
      <p:ext uri="{BB962C8B-B14F-4D97-AF65-F5344CB8AC3E}">
        <p14:creationId xmlns:p14="http://schemas.microsoft.com/office/powerpoint/2010/main" val="3327877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8/22/24 2:29 PM</a:t>
            </a:fld>
            <a:endParaRPr lang="en-US" dirty="0"/>
          </a:p>
        </p:txBody>
      </p:sp>
      <p:sp>
        <p:nvSpPr>
          <p:cNvPr id="6" name="Footer Placeholder 5"/>
          <p:cNvSpPr>
            <a:spLocks noGrp="1"/>
          </p:cNvSpPr>
          <p:nvPr>
            <p:ph type="ftr" sz="quarter" idx="12"/>
          </p:nvPr>
        </p:nvSpPr>
        <p:spPr>
          <a:xfrm>
            <a:off x="0" y="8685213"/>
            <a:ext cx="6172200" cy="457200"/>
          </a:xfrm>
        </p:spPr>
        <p:txBody>
          <a:bodyPr/>
          <a:lstStyle/>
          <a:p>
            <a:r>
              <a:rPr lang="en-US" sz="500" dirty="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a:solidFill>
                  <a:srgbClr val="000000"/>
                </a:solidFill>
              </a:rPr>
            </a:br>
            <a:r>
              <a:rPr lang="en-US" sz="500" dirty="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extLst>
      <p:ext uri="{BB962C8B-B14F-4D97-AF65-F5344CB8AC3E}">
        <p14:creationId xmlns:p14="http://schemas.microsoft.com/office/powerpoint/2010/main" val="700956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8/22/24 2:29 PM</a:t>
            </a:fld>
            <a:endParaRPr lang="en-US"/>
          </a:p>
        </p:txBody>
      </p:sp>
      <p:sp>
        <p:nvSpPr>
          <p:cNvPr id="6" name="Footer Placeholder 5"/>
          <p:cNvSpPr>
            <a:spLocks noGrp="1"/>
          </p:cNvSpPr>
          <p:nvPr>
            <p:ph type="ftr" sz="quarter" idx="12"/>
          </p:nvPr>
        </p:nvSpPr>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2</a:t>
            </a:fld>
            <a:endParaRPr lang="en-US" dirty="0"/>
          </a:p>
        </p:txBody>
      </p:sp>
    </p:spTree>
    <p:extLst>
      <p:ext uri="{BB962C8B-B14F-4D97-AF65-F5344CB8AC3E}">
        <p14:creationId xmlns:p14="http://schemas.microsoft.com/office/powerpoint/2010/main" val="2524349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8/22/24 2:29 PM</a:t>
            </a:fld>
            <a:endParaRPr lang="en-US"/>
          </a:p>
        </p:txBody>
      </p:sp>
      <p:sp>
        <p:nvSpPr>
          <p:cNvPr id="6" name="Footer Placeholder 5"/>
          <p:cNvSpPr>
            <a:spLocks noGrp="1"/>
          </p:cNvSpPr>
          <p:nvPr>
            <p:ph type="ftr" sz="quarter" idx="12"/>
          </p:nvPr>
        </p:nvSpPr>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3</a:t>
            </a:fld>
            <a:endParaRPr lang="en-US" dirty="0"/>
          </a:p>
        </p:txBody>
      </p:sp>
    </p:spTree>
    <p:extLst>
      <p:ext uri="{BB962C8B-B14F-4D97-AF65-F5344CB8AC3E}">
        <p14:creationId xmlns:p14="http://schemas.microsoft.com/office/powerpoint/2010/main" val="2689439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8/22/24 2:29 PM</a:t>
            </a:fld>
            <a:endParaRPr lang="en-US"/>
          </a:p>
        </p:txBody>
      </p:sp>
      <p:sp>
        <p:nvSpPr>
          <p:cNvPr id="6" name="Footer Placeholder 5"/>
          <p:cNvSpPr>
            <a:spLocks noGrp="1"/>
          </p:cNvSpPr>
          <p:nvPr>
            <p:ph type="ftr" sz="quarter" idx="12"/>
          </p:nvPr>
        </p:nvSpPr>
        <p:spPr/>
        <p:txBody>
          <a:bodyPr/>
          <a:lstStyle/>
          <a:p>
            <a:r>
              <a:rPr lang="en-US">
                <a:solidFill>
                  <a:srgbClr val="000000"/>
                </a:solidFill>
              </a:rPr>
              <a:t>© 2007 Microsoft Corporation. All rights reserved. Microsoft, Windows, Windows Vista and other product names are or may be registered trademarks and/or trademarks in the U.S. and/or other countries.</a:t>
            </a:r>
          </a:p>
          <a:p>
            <a:r>
              <a:rPr lang="en-US">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a:solidFill>
                  <a:srgbClr val="000000"/>
                </a:solidFill>
              </a:rPr>
            </a:br>
            <a:r>
              <a:rPr lang="en-US">
                <a:solidFill>
                  <a:srgbClr val="000000"/>
                </a:solidFill>
              </a:rPr>
              <a:t>MICROSOFT MAKES NO WARRANTIES, EXPRESS, IMPLIED OR STATUTORY, AS TO THE INFORMATION IN THIS PRESENTATION.</a:t>
            </a:r>
          </a:p>
          <a:p>
            <a:endParaRPr lang="en-US" dirty="0"/>
          </a:p>
        </p:txBody>
      </p:sp>
      <p:sp>
        <p:nvSpPr>
          <p:cNvPr id="7" name="Slide Number Placeholder 6"/>
          <p:cNvSpPr>
            <a:spLocks noGrp="1"/>
          </p:cNvSpPr>
          <p:nvPr>
            <p:ph type="sldNum" sz="quarter" idx="13"/>
          </p:nvPr>
        </p:nvSpPr>
        <p:spPr/>
        <p:txBody>
          <a:bodyPr/>
          <a:lstStyle/>
          <a:p>
            <a:fld id="{EC87E0CF-87F6-4B58-B8B8-DCAB2DAAF3CA}" type="slidenum">
              <a:rPr lang="en-US" smtClean="0"/>
              <a:pPr/>
              <a:t>4</a:t>
            </a:fld>
            <a:endParaRPr lang="en-US" dirty="0"/>
          </a:p>
        </p:txBody>
      </p:sp>
    </p:spTree>
    <p:extLst>
      <p:ext uri="{BB962C8B-B14F-4D97-AF65-F5344CB8AC3E}">
        <p14:creationId xmlns:p14="http://schemas.microsoft.com/office/powerpoint/2010/main" val="1334620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a:solidFill>
                  <a:srgbClr val="FFFFFF"/>
                </a:solidFill>
              </a:defRPr>
            </a:lvl1pPr>
          </a:lstStyle>
          <a:p>
            <a:r>
              <a:rPr lang="en-US"/>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a:t>Click to edit Master title style</a:t>
            </a:r>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75"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05000"/>
            <a:ext cx="7681913" cy="1523495"/>
          </a:xfrm>
        </p:spPr>
        <p:txBody>
          <a:bodyPr/>
          <a:lstStyle/>
          <a:p>
            <a:r>
              <a:rPr lang="en-US"/>
              <a:t>CSCI 4000</a:t>
            </a:r>
            <a:br>
              <a:rPr lang="en-US"/>
            </a:br>
            <a:r>
              <a:rPr lang="en-US"/>
              <a:t>CSCI 5060</a:t>
            </a:r>
            <a:endParaRPr lang="en-US" dirty="0"/>
          </a:p>
        </p:txBody>
      </p:sp>
      <p:sp>
        <p:nvSpPr>
          <p:cNvPr id="3" name="Subtitle 2"/>
          <p:cNvSpPr>
            <a:spLocks noGrp="1"/>
          </p:cNvSpPr>
          <p:nvPr>
            <p:ph type="subTitle" idx="1"/>
          </p:nvPr>
        </p:nvSpPr>
        <p:spPr>
          <a:xfrm>
            <a:off x="533401" y="4344988"/>
            <a:ext cx="4190999" cy="1370012"/>
          </a:xfrm>
        </p:spPr>
        <p:txBody>
          <a:bodyPr>
            <a:normAutofit/>
          </a:bodyPr>
          <a:lstStyle/>
          <a:p>
            <a:r>
              <a:rPr lang="en-US" dirty="0">
                <a:effectLst/>
                <a:latin typeface="Arial" panose="020B0604020202020204" pitchFamily="34" charset="0"/>
              </a:rPr>
              <a:t>Server-side Web Development</a:t>
            </a:r>
            <a:endParaRPr lang="en-US" dirty="0"/>
          </a:p>
        </p:txBody>
      </p:sp>
      <p:pic>
        <p:nvPicPr>
          <p:cNvPr id="4" name="Picture 3" descr="Raffles-Site-Singapore.jpg"/>
          <p:cNvPicPr>
            <a:picLocks noChangeAspect="1"/>
          </p:cNvPicPr>
          <p:nvPr/>
        </p:nvPicPr>
        <p:blipFill>
          <a:blip r:embed="rId3" cstate="print"/>
          <a:stretch>
            <a:fillRect/>
          </a:stretch>
        </p:blipFill>
        <p:spPr>
          <a:xfrm>
            <a:off x="5105400" y="1219200"/>
            <a:ext cx="3352800" cy="2514600"/>
          </a:xfrm>
          <a:prstGeom prst="rect">
            <a:avLst/>
          </a:prstGeom>
        </p:spPr>
      </p:pic>
      <p:pic>
        <p:nvPicPr>
          <p:cNvPr id="5" name="Picture 4" descr="IMGP0761.JPG"/>
          <p:cNvPicPr>
            <a:picLocks noChangeAspect="1"/>
          </p:cNvPicPr>
          <p:nvPr/>
        </p:nvPicPr>
        <p:blipFill>
          <a:blip r:embed="rId4" cstate="print"/>
          <a:stretch>
            <a:fillRect/>
          </a:stretch>
        </p:blipFill>
        <p:spPr>
          <a:xfrm>
            <a:off x="5105400" y="3831076"/>
            <a:ext cx="3352800" cy="2229256"/>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a:t>Instructor</a:t>
            </a:r>
            <a:endParaRPr lang="en-US" dirty="0">
              <a:solidFill>
                <a:schemeClr val="tx2"/>
              </a:solidFill>
            </a:endParaRPr>
          </a:p>
        </p:txBody>
      </p:sp>
      <p:sp>
        <p:nvSpPr>
          <p:cNvPr id="4" name="Text Placeholder 3"/>
          <p:cNvSpPr>
            <a:spLocks noGrp="1"/>
          </p:cNvSpPr>
          <p:nvPr>
            <p:ph type="body" sz="quarter" idx="10"/>
          </p:nvPr>
        </p:nvSpPr>
        <p:spPr>
          <a:xfrm>
            <a:off x="381000" y="1411552"/>
            <a:ext cx="8382000" cy="5466112"/>
          </a:xfrm>
        </p:spPr>
        <p:txBody>
          <a:bodyPr/>
          <a:lstStyle/>
          <a:p>
            <a:r>
              <a:rPr lang="en-US" dirty="0"/>
              <a:t>Name:		Leong Lee, Ph.D. (U Missouri)</a:t>
            </a:r>
          </a:p>
          <a:p>
            <a:r>
              <a:rPr lang="en-US" dirty="0"/>
              <a:t>Office:		Maynard 206 / 207 OR MS Teams, 			new chat “leel@apsu.edu”</a:t>
            </a:r>
          </a:p>
          <a:p>
            <a:r>
              <a:rPr lang="en-US" dirty="0"/>
              <a:t>Office Hours:	Tue/Thu: 8:00am-10:00am, </a:t>
            </a:r>
            <a:br>
              <a:rPr lang="en-US" dirty="0"/>
            </a:br>
            <a:r>
              <a:rPr lang="en-US" dirty="0"/>
              <a:t>			Fri: 12:00am-1:00pm						or by appointment</a:t>
            </a:r>
          </a:p>
          <a:p>
            <a:r>
              <a:rPr lang="en-US" dirty="0"/>
              <a:t>Phone:		931-221-7038 (Use MS Teams)</a:t>
            </a:r>
          </a:p>
          <a:p>
            <a:r>
              <a:rPr lang="en-US" dirty="0"/>
              <a:t>E-mail:		leel@apsu.edu </a:t>
            </a:r>
          </a:p>
          <a:p>
            <a:r>
              <a:rPr lang="en-US" dirty="0"/>
              <a:t>Course site:	D2L (main) &amp; </a:t>
            </a:r>
            <a:br>
              <a:rPr lang="en-US" dirty="0"/>
            </a:br>
            <a:r>
              <a:rPr lang="en-US" dirty="0"/>
              <a:t>			a secondary website	</a:t>
            </a:r>
          </a:p>
          <a:p>
            <a:endParaRPr lang="en-US" dirty="0"/>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a:t>1-min Self Introduction</a:t>
            </a:r>
          </a:p>
        </p:txBody>
      </p:sp>
      <p:sp>
        <p:nvSpPr>
          <p:cNvPr id="4" name="Text Placeholder 3"/>
          <p:cNvSpPr>
            <a:spLocks noGrp="1"/>
          </p:cNvSpPr>
          <p:nvPr>
            <p:ph type="body" sz="quarter" idx="10"/>
          </p:nvPr>
        </p:nvSpPr>
        <p:spPr>
          <a:xfrm>
            <a:off x="381000" y="1411553"/>
            <a:ext cx="8382000" cy="4776692"/>
          </a:xfrm>
        </p:spPr>
        <p:txBody>
          <a:bodyPr/>
          <a:lstStyle/>
          <a:p>
            <a:r>
              <a:rPr lang="en-US" dirty="0"/>
              <a:t>Your name </a:t>
            </a:r>
          </a:p>
          <a:p>
            <a:r>
              <a:rPr lang="en-US" dirty="0"/>
              <a:t>What do your friends call you? (short name)</a:t>
            </a:r>
          </a:p>
          <a:p>
            <a:r>
              <a:rPr lang="en-US" dirty="0"/>
              <a:t>Your major / concentration</a:t>
            </a:r>
          </a:p>
          <a:p>
            <a:r>
              <a:rPr lang="en-US" dirty="0"/>
              <a:t>Your short story (why are you in APSU?)</a:t>
            </a:r>
          </a:p>
          <a:p>
            <a:r>
              <a:rPr lang="en-US" dirty="0"/>
              <a:t>Your Web development experience (tools used)</a:t>
            </a:r>
          </a:p>
          <a:p>
            <a:pPr>
              <a:buNone/>
            </a:pPr>
            <a:endParaRPr lang="en-US" dirty="0"/>
          </a:p>
          <a:p>
            <a:pPr>
              <a:buNone/>
            </a:pPr>
            <a:endParaRPr lang="en-US" dirty="0"/>
          </a:p>
          <a:p>
            <a:endParaRPr lang="en-US" dirty="0"/>
          </a:p>
          <a:p>
            <a:endParaRPr lang="en-US" dirty="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163395"/>
          </a:xfrm>
        </p:spPr>
        <p:txBody>
          <a:bodyPr>
            <a:normAutofit/>
          </a:bodyPr>
          <a:lstStyle/>
          <a:p>
            <a:r>
              <a:rPr lang="en-US" dirty="0"/>
              <a:t>A show of hands</a:t>
            </a:r>
          </a:p>
        </p:txBody>
      </p:sp>
      <p:sp>
        <p:nvSpPr>
          <p:cNvPr id="4" name="Text Placeholder 3"/>
          <p:cNvSpPr>
            <a:spLocks noGrp="1"/>
          </p:cNvSpPr>
          <p:nvPr>
            <p:ph type="body" sz="quarter" idx="10"/>
          </p:nvPr>
        </p:nvSpPr>
        <p:spPr>
          <a:xfrm>
            <a:off x="381000" y="1411553"/>
            <a:ext cx="8382000" cy="3693319"/>
          </a:xfrm>
        </p:spPr>
        <p:txBody>
          <a:bodyPr/>
          <a:lstStyle/>
          <a:p>
            <a:r>
              <a:rPr lang="en-US" dirty="0"/>
              <a:t>You have a notebook / laptop</a:t>
            </a:r>
          </a:p>
          <a:p>
            <a:r>
              <a:rPr lang="en-US" dirty="0"/>
              <a:t>You can bring a notebook / laptop to class</a:t>
            </a:r>
          </a:p>
          <a:p>
            <a:r>
              <a:rPr lang="en-US" dirty="0"/>
              <a:t>You bought the textbook(s) – used is OK</a:t>
            </a:r>
          </a:p>
          <a:p>
            <a:pPr>
              <a:buNone/>
            </a:pPr>
            <a:endParaRPr lang="en-US" dirty="0"/>
          </a:p>
          <a:p>
            <a:pPr>
              <a:buNone/>
            </a:pPr>
            <a:endParaRPr lang="en-US" dirty="0"/>
          </a:p>
          <a:p>
            <a:endParaRPr lang="en-US" dirty="0"/>
          </a:p>
          <a:p>
            <a:endParaRPr lang="en-US" dirty="0"/>
          </a:p>
        </p:txBody>
      </p:sp>
    </p:spTree>
  </p:cSld>
  <p:clrMapOvr>
    <a:masterClrMapping/>
  </p:clrMapOvr>
  <p:transition>
    <p:fade/>
  </p:transition>
</p:sld>
</file>

<file path=ppt/theme/theme1.xml><?xml version="1.0" encoding="utf-8"?>
<a:theme xmlns:a="http://schemas.openxmlformats.org/drawingml/2006/main" name="Sample presentation slides">
  <a:themeElements>
    <a:clrScheme name="White - blue accents template template">
      <a:dk1>
        <a:srgbClr val="000000"/>
      </a:dk1>
      <a:lt1>
        <a:srgbClr val="FFFFFF"/>
      </a:lt1>
      <a:dk2>
        <a:srgbClr val="1D4775"/>
      </a:dk2>
      <a:lt2>
        <a:srgbClr val="FEF194"/>
      </a:lt2>
      <a:accent1>
        <a:srgbClr val="FFC000"/>
      </a:accent1>
      <a:accent2>
        <a:srgbClr val="3497AE"/>
      </a:accent2>
      <a:accent3>
        <a:srgbClr val="DF8045"/>
      </a:accent3>
      <a:accent4>
        <a:srgbClr val="7DCC2E"/>
      </a:accent4>
      <a:accent5>
        <a:srgbClr val="FF9929"/>
      </a:accent5>
      <a:accent6>
        <a:srgbClr val="A061C3"/>
      </a:accent6>
      <a:hlink>
        <a:srgbClr val="1D4775"/>
      </a:hlink>
      <a:folHlink>
        <a:srgbClr val="1D477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Sample presentation slides</Template>
  <TotalTime>107</TotalTime>
  <Words>690</Words>
  <Application>Microsoft Macintosh PowerPoint</Application>
  <PresentationFormat>On-screen Show (4:3)</PresentationFormat>
  <Paragraphs>39</Paragraphs>
  <Slides>4</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vt:i4>
      </vt:variant>
    </vt:vector>
  </HeadingPairs>
  <TitlesOfParts>
    <vt:vector size="10" baseType="lpstr">
      <vt:lpstr>Arial</vt:lpstr>
      <vt:lpstr>Calibri</vt:lpstr>
      <vt:lpstr>Courier New</vt:lpstr>
      <vt:lpstr>Wingdings</vt:lpstr>
      <vt:lpstr>Sample presentation slides</vt:lpstr>
      <vt:lpstr>White with Courier font for code slides</vt:lpstr>
      <vt:lpstr>CSCI 4000 CSCI 5060</vt:lpstr>
      <vt:lpstr>Instructor</vt:lpstr>
      <vt:lpstr>1-min Self Introduction</vt:lpstr>
      <vt:lpstr>A show of hands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Singapore</dc:title>
  <dc:creator>Lee Leong</dc:creator>
  <cp:lastModifiedBy>Lee, Leong</cp:lastModifiedBy>
  <cp:revision>66</cp:revision>
  <dcterms:created xsi:type="dcterms:W3CDTF">2009-12-04T22:37:20Z</dcterms:created>
  <dcterms:modified xsi:type="dcterms:W3CDTF">2024-08-22T19:29:51Z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TC102867881033</vt:lpwstr>
  </property>
</Properties>
</file>